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61" r:id="rId2"/>
  </p:sldIdLst>
  <p:sldSz cx="15119350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E2F0D9"/>
    <a:srgbClr val="E8FDDF"/>
    <a:srgbClr val="F8CBAD"/>
    <a:srgbClr val="004620"/>
    <a:srgbClr val="C5E0B4"/>
    <a:srgbClr val="F6F9F5"/>
    <a:srgbClr val="EBF1E9"/>
    <a:srgbClr val="BDF8A6"/>
    <a:srgbClr val="FEF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094299A1-CBD9-4025-96F4-7ECFCF17D02F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6792"/>
            <a:ext cx="5438775" cy="3908425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C469014F-5470-4CE1-AEE6-3673ED2A4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25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1pPr>
    <a:lvl2pPr marL="703882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2pPr>
    <a:lvl3pPr marL="1407766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3pPr>
    <a:lvl4pPr marL="2111648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4pPr>
    <a:lvl5pPr marL="2815531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5pPr>
    <a:lvl6pPr marL="3519414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6pPr>
    <a:lvl7pPr marL="4223297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7pPr>
    <a:lvl8pPr marL="4927180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8pPr>
    <a:lvl9pPr marL="5631063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7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36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1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6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6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3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2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3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85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67F3-85ED-4A27-AC1B-932C3ECF2EE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7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116113" y="4427576"/>
            <a:ext cx="14862629" cy="6153337"/>
          </a:xfrm>
          <a:prstGeom prst="roundRect">
            <a:avLst>
              <a:gd name="adj" fmla="val 1957"/>
            </a:avLst>
          </a:prstGeom>
          <a:solidFill>
            <a:srgbClr val="F1F8E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ja-JP" altLang="en-US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101600" y="46334"/>
            <a:ext cx="11304000" cy="50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668"/>
              </a:spcAft>
            </a:pPr>
            <a:r>
              <a:rPr kumimoji="1" lang="ja-JP" altLang="en-US" sz="2000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コミュニティバス導入検討について</a:t>
            </a:r>
            <a:endParaRPr kumimoji="1" lang="ja-JP" altLang="en-US" sz="16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テキスト ボックス 3"/>
          <p:cNvSpPr txBox="1"/>
          <p:nvPr/>
        </p:nvSpPr>
        <p:spPr>
          <a:xfrm>
            <a:off x="12736248" y="56379"/>
            <a:ext cx="1944000" cy="43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800" dirty="0" smtClean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参考資料 </a:t>
            </a:r>
            <a:endParaRPr lang="ja-JP" sz="105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16113" y="629952"/>
            <a:ext cx="14862629" cy="3672626"/>
          </a:xfrm>
          <a:prstGeom prst="roundRect">
            <a:avLst>
              <a:gd name="adj" fmla="val 1957"/>
            </a:avLst>
          </a:prstGeom>
          <a:solidFill>
            <a:srgbClr val="F1F8E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ja-JP" altLang="en-US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910768" y="2164083"/>
            <a:ext cx="6151182" cy="164292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地域　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地域課題・ニーズ把握、運行ルート・サービス水準等の検討、</a:t>
            </a:r>
            <a:endParaRPr kumimoji="1" lang="en-US" altLang="ja-JP" sz="1200" dirty="0" smtClean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地域住民・各町会・自治会との調整及び合意形成</a:t>
            </a:r>
            <a:endParaRPr kumimoji="1" lang="en-US" altLang="ja-JP" sz="1200" dirty="0" smtClean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行政　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アンケート調査・需要推計、運行経費の赤字補填、</a:t>
            </a:r>
            <a:endParaRPr kumimoji="1" lang="en-US" altLang="ja-JP" sz="1200" dirty="0" smtClean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技術的・財政的サポート</a:t>
            </a:r>
            <a:endParaRPr kumimoji="1"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事業者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運行計画等に対する助言、事業認可申請、コミュニティバスの運行</a:t>
            </a:r>
            <a:endParaRPr kumimoji="1"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0173" y="1157487"/>
            <a:ext cx="3659943" cy="3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❑　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地域・行政・事業者の役割分担</a:t>
            </a:r>
            <a:endParaRPr lang="en-US" altLang="ja-JP" sz="1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0173" y="1460097"/>
            <a:ext cx="64217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地域の実情や課題、ニーズ等を正確に把握・反映した「地域に合った持続可能な地域交通」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実現のため、地域主体で導入検討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88" y="704841"/>
            <a:ext cx="5507054" cy="3462826"/>
          </a:xfrm>
          <a:prstGeom prst="rect">
            <a:avLst/>
          </a:prstGeom>
          <a:ln>
            <a:solidFill>
              <a:srgbClr val="009242"/>
            </a:solidFill>
          </a:ln>
        </p:spPr>
      </p:pic>
      <p:sp>
        <p:nvSpPr>
          <p:cNvPr id="46" name="テキスト ボックス 45"/>
          <p:cNvSpPr txBox="1"/>
          <p:nvPr/>
        </p:nvSpPr>
        <p:spPr>
          <a:xfrm>
            <a:off x="8842736" y="4521344"/>
            <a:ext cx="36599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❑　導入検討状況</a:t>
            </a:r>
            <a:endParaRPr lang="en-US" altLang="ja-JP" sz="1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8874801" y="5095095"/>
            <a:ext cx="5276172" cy="67654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●　高塚新田地区　　　　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実証運行に向けて準備</a:t>
            </a:r>
            <a:endParaRPr kumimoji="1" lang="en-US" altLang="ja-JP" sz="1200" dirty="0" smtClean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●　三ヶ月・八ヶ崎地区　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ルート内容・車体について検討中</a:t>
            </a:r>
            <a:endParaRPr kumimoji="1" lang="en-US" altLang="ja-JP" sz="1200" dirty="0" smtClean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　常盤平地区　　　　　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ルート内容・車体について検討中</a:t>
            </a:r>
            <a:endParaRPr kumimoji="1"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842736" y="4788685"/>
            <a:ext cx="53403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検討対象地域のうち、３地域で地域組織が設立され導入に向けて検討中。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971815" y="5834135"/>
            <a:ext cx="5017693" cy="4523790"/>
            <a:chOff x="1177776" y="5910918"/>
            <a:chExt cx="5017693" cy="4523790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776" y="5910918"/>
              <a:ext cx="5017693" cy="4523790"/>
            </a:xfrm>
            <a:prstGeom prst="rect">
              <a:avLst/>
            </a:prstGeom>
            <a:ln>
              <a:solidFill>
                <a:srgbClr val="009242"/>
              </a:solidFill>
            </a:ln>
          </p:spPr>
        </p:pic>
        <p:sp>
          <p:nvSpPr>
            <p:cNvPr id="48" name="楕円 47"/>
            <p:cNvSpPr/>
            <p:nvPr/>
          </p:nvSpPr>
          <p:spPr>
            <a:xfrm>
              <a:off x="2706313" y="7439061"/>
              <a:ext cx="782845" cy="59646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>
              <a:off x="3623577" y="8035523"/>
              <a:ext cx="1004941" cy="39162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/>
            <p:nvPr/>
          </p:nvSpPr>
          <p:spPr>
            <a:xfrm rot="18205098">
              <a:off x="3021682" y="9403744"/>
              <a:ext cx="1003229" cy="62735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65642" y="754951"/>
            <a:ext cx="54582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導入検討の役割分担について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2" y="5427380"/>
            <a:ext cx="7288594" cy="4902765"/>
          </a:xfrm>
          <a:prstGeom prst="rect">
            <a:avLst/>
          </a:prstGeom>
          <a:ln>
            <a:solidFill>
              <a:srgbClr val="009242"/>
            </a:solidFill>
          </a:ln>
        </p:spPr>
      </p:pic>
      <p:sp>
        <p:nvSpPr>
          <p:cNvPr id="36" name="テキスト ボックス 35"/>
          <p:cNvSpPr txBox="1"/>
          <p:nvPr/>
        </p:nvSpPr>
        <p:spPr>
          <a:xfrm>
            <a:off x="465641" y="4567359"/>
            <a:ext cx="54582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導入検討・運行状況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ついて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0173" y="4962335"/>
            <a:ext cx="5247210" cy="3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❑　運行中　中和倉コース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２年４月１日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より運行）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9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2916</TotalTime>
  <Words>41</Words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2024-05-13T10:29:41Z</cp:lastPrinted>
  <dcterms:created xsi:type="dcterms:W3CDTF">2023-04-26T04:55:32Z</dcterms:created>
  <dcterms:modified xsi:type="dcterms:W3CDTF">2024-05-14T09:01:14Z</dcterms:modified>
</cp:coreProperties>
</file>